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 A. SOWMIYA</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a:t>
            </a:r>
            <a:r>
              <a:rPr lang="en-IN" sz="1100" dirty="0">
                <a:solidFill>
                  <a:schemeClr val="bg1"/>
                </a:solidFill>
              </a:rPr>
              <a:t>95</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916384951132</cp:lastModifiedBy>
  <cp:revision>164</cp:revision>
  <dcterms:modified xsi:type="dcterms:W3CDTF">2024-04-19T15:43:37Z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